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82" r:id="rId4"/>
    <p:sldId id="280" r:id="rId5"/>
    <p:sldId id="281" r:id="rId6"/>
    <p:sldId id="260" r:id="rId7"/>
    <p:sldId id="284" r:id="rId8"/>
    <p:sldId id="285" r:id="rId9"/>
    <p:sldId id="288" r:id="rId10"/>
    <p:sldId id="287" r:id="rId11"/>
    <p:sldId id="286" r:id="rId12"/>
    <p:sldId id="303" r:id="rId13"/>
    <p:sldId id="302" r:id="rId14"/>
    <p:sldId id="290" r:id="rId15"/>
    <p:sldId id="291" r:id="rId16"/>
    <p:sldId id="292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1F4"/>
    <a:srgbClr val="2C52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87" autoAdjust="0"/>
    <p:restoredTop sz="94407" autoAdjust="0"/>
  </p:normalViewPr>
  <p:slideViewPr>
    <p:cSldViewPr snapToGrid="0" snapToObjects="1">
      <p:cViewPr varScale="1">
        <p:scale>
          <a:sx n="102" d="100"/>
          <a:sy n="102" d="100"/>
        </p:scale>
        <p:origin x="132" y="156"/>
      </p:cViewPr>
      <p:guideLst>
        <p:guide orient="horz" pos="2160"/>
        <p:guide pos="381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96539-5368-40D3-A9EA-49CACF44BE5F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992DFB-EDFD-4B44-9938-D01FE22CB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992DFB-EDFD-4B44-9938-D01FE22CBD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81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0A22-38E1-4985-9799-D52816F6F28E}" type="datetime1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0F67E-14A8-4537-88C5-1B3E995E2913}" type="datetime1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45150-21A5-4A07-BFAD-E6CAA638DFF8}" type="datetime1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9507F-3E84-42AF-A148-E0427F9408E2}" type="datetime1">
              <a:rPr lang="en-US" smtClean="0"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4C46-D1BE-48CE-B0AE-D4A4E8C207AD}" type="datetime1">
              <a:rPr lang="en-US" smtClean="0"/>
              <a:t>3/18/2026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7DF4C-8EA1-485A-AFA2-74F9AD9B5A1B}" type="datetime1">
              <a:rPr lang="en-US" smtClean="0"/>
              <a:t>3/18/2026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FACC9-62FA-4462-B60E-022D0834B28C}" type="datetime1">
              <a:rPr lang="en-US" smtClean="0"/>
              <a:t>3/18/2026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2C978-7EE2-44A5-9417-014FFDE0F0B2}" type="datetime1">
              <a:rPr lang="en-US" smtClean="0"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1E3CF-54EC-4C8F-840A-378EC2D314CF}" type="datetime1">
              <a:rPr lang="en-US" smtClean="0"/>
              <a:t>3/18/2026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4B1F7-E380-43EF-93C4-95C710C50928}" type="datetime1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62F4C-A0BD-4600-AF98-40C274592885}" type="datetime1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8A62E-2848-4CC6-8491-608F12890003}" type="datetime1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gif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C30F09-E104-45D4-84AE-21FAD32A5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232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037F3F-447C-4A14-9B0D-8FCA918CB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639" y="0"/>
            <a:ext cx="12231278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287F320-11CA-4DDA-9802-A5000FE60F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639" y="0"/>
            <a:ext cx="12231278" cy="685774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D51901B-7908-46F1-A414-CEA0149FB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640" y="-255"/>
            <a:ext cx="12231278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E7857B-1C03-4BE2-9B33-2336F64A0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" y="-257334"/>
            <a:ext cx="11548699" cy="711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25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CE3D78-48CE-4B6D-9057-5D0557054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922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A4A536-6F4D-490D-BAE1-90937C5C3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94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33AA4B-389E-495F-B1B6-869711EE2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370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0EAFE2-FDE0-444F-B8A7-85A4C9BC1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124195-48AB-4388-8F2B-A6980AD3BB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675" t="1" r="12533" b="104"/>
          <a:stretch/>
        </p:blipFill>
        <p:spPr>
          <a:xfrm>
            <a:off x="271035" y="1084667"/>
            <a:ext cx="3910216" cy="390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5361B3-757D-4469-84CA-FEC9F054A5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389" r="17348"/>
          <a:stretch/>
        </p:blipFill>
        <p:spPr>
          <a:xfrm>
            <a:off x="7980342" y="1084667"/>
            <a:ext cx="3910214" cy="390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BDCA238-276F-4AEA-AB95-2329012C35E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469" r="28269"/>
          <a:stretch/>
        </p:blipFill>
        <p:spPr>
          <a:xfrm>
            <a:off x="4211657" y="1155310"/>
            <a:ext cx="3768685" cy="3762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9781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10A5E6-5F5E-4B88-AF6F-2517AD663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C5926F-E6F8-45EC-AEC6-C840CF02F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0596" y="4673129"/>
            <a:ext cx="3559132" cy="2005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791CB7-F0A2-4FD4-A9CA-604A79AA9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0596" y="331534"/>
            <a:ext cx="3559132" cy="2005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AEFEC09-A5A3-4E18-BD76-744AD6A19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0596" y="2502331"/>
            <a:ext cx="3559132" cy="2005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2956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36F7737-A4B5-4600-AF2B-55A2C18A3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984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341F87-D407-400B-AD19-380616AB8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615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F2928E-67CA-40E3-9A98-994AFBFCA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5E8349-7CD0-4405-A2F8-8F8899DB8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899" y="4091152"/>
            <a:ext cx="405765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EFF0E5E-92D5-4705-82B4-E2A3E78A54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1018" y="1623848"/>
            <a:ext cx="405765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2611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BAFA10-FED2-4794-B8EC-1B2D79C22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2DF12C-D087-43A6-ABAF-1B41D62AF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6007" y="4112435"/>
            <a:ext cx="2286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2FA6CE3-649B-4028-87A1-7178BE07A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5601" y="1366870"/>
            <a:ext cx="2286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434EB3A-DB02-4899-9A76-E58136A8DF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9250" y="1366870"/>
            <a:ext cx="2286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1F291C1-F15D-448A-9502-804505D24D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5075" y="4112435"/>
            <a:ext cx="2286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3496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037F3F-447C-4A14-9B0D-8FCA918CB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639" y="0"/>
            <a:ext cx="12231278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287F320-11CA-4DDA-9802-A5000FE60F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639" y="0"/>
            <a:ext cx="12231278" cy="685774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D51901B-7908-46F1-A414-CEA0149FB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640" y="-255"/>
            <a:ext cx="12231278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3ED823-510F-48BE-8F45-F5D67B7429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641" y="455017"/>
            <a:ext cx="1223128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321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82164D-B7DB-48E7-B194-C5ECF4D4E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844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B95140-20E2-40F7-B028-F04AB1F19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10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7E9847-DA2B-47D1-8356-7BBE61E41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341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3F1166-5ADB-4EAB-A136-F2E9AB927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061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74175C-6794-4CE9-83DF-16FCF08BE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168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0667FB-2098-409F-A8DA-4FFF48ED9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38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0BD7AC-9C99-469E-AE45-3F05AFD46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27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CBD25D-5C82-46BC-BB39-FD4160709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281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2BD5A1-1F38-4508-8F3F-42B1B590C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70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233DF6-9771-4085-8E54-A9CF8B7BB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9102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320B28-77E0-48DB-A918-BE6EFCABC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184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0A573F-6C4A-4A6E-AF52-BE63553C2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172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3081</TotalTime>
  <Words>1</Words>
  <Application>Microsoft Office PowerPoint</Application>
  <PresentationFormat>Широкоэкранный</PresentationFormat>
  <Paragraphs>1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мобильного лазерного сканирования при геодезическом обеспечении горных работ</dc:title>
  <dc:subject/>
  <dc:creator>User19</dc:creator>
  <cp:keywords/>
  <dc:description>generated using python-pptx</dc:description>
  <cp:lastModifiedBy>User19</cp:lastModifiedBy>
  <cp:revision>73</cp:revision>
  <dcterms:created xsi:type="dcterms:W3CDTF">2013-01-27T09:14:16Z</dcterms:created>
  <dcterms:modified xsi:type="dcterms:W3CDTF">2026-03-18T09:38:42Z</dcterms:modified>
  <cp:category/>
</cp:coreProperties>
</file>